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658EB9E-8E52-41F6-8457-0A2D49C45309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4BA95D-0F9C-4986-9D98-85E154811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546544"/>
            <a:ext cx="5105400" cy="2868168"/>
          </a:xfrm>
        </p:spPr>
        <p:txBody>
          <a:bodyPr/>
          <a:lstStyle/>
          <a:p>
            <a:r>
              <a:rPr lang="en-US" dirty="0"/>
              <a:t>INDONESIAN INTERNATIONAL STUDENT MOBILITY AWARDS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4191000"/>
            <a:ext cx="5114778" cy="110124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A91631F-ED41-4B98-9005-CA4CA5519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500" y="381000"/>
            <a:ext cx="2175449" cy="10173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36217EA-803C-41E1-92FD-E41395E800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3512"/>
            <a:ext cx="1066800" cy="11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A00147E-0549-4673-992A-22D0ED065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85800"/>
            <a:ext cx="7772400" cy="527906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ABF2A15D-C6FC-4FB2-8C88-1CE7958011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685800"/>
            <a:ext cx="6743926" cy="2958000"/>
          </a:xfrm>
          <a:prstGeom prst="rect">
            <a:avLst/>
          </a:prstGeom>
        </p:spPr>
      </p:pic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xmlns="" id="{CDDC7ED2-D9E1-4EEB-B991-DC324196B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038600"/>
            <a:ext cx="3935392" cy="14294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Skema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beasiswa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pemerintah</a:t>
            </a:r>
            <a:r>
              <a:rPr lang="en-US" dirty="0" smtClean="0">
                <a:solidFill>
                  <a:srgbClr val="002060"/>
                </a:solidFill>
              </a:rPr>
              <a:t> Indonesia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membiayai</a:t>
            </a:r>
            <a:r>
              <a:rPr lang="en-US" dirty="0" smtClean="0">
                <a:solidFill>
                  <a:srgbClr val="002060"/>
                </a:solidFill>
              </a:rPr>
              <a:t> program </a:t>
            </a:r>
            <a:r>
              <a:rPr lang="en-US" dirty="0" err="1" smtClean="0">
                <a:solidFill>
                  <a:srgbClr val="002060"/>
                </a:solidFill>
              </a:rPr>
              <a:t>mobilitas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mahasiswa</a:t>
            </a:r>
            <a:r>
              <a:rPr lang="en-US" dirty="0" smtClean="0">
                <a:solidFill>
                  <a:srgbClr val="002060"/>
                </a:solidFill>
              </a:rPr>
              <a:t> Indonesia </a:t>
            </a:r>
            <a:r>
              <a:rPr lang="en-US" dirty="0" err="1" smtClean="0">
                <a:solidFill>
                  <a:srgbClr val="002060"/>
                </a:solidFill>
              </a:rPr>
              <a:t>ke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universitas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bereputasi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luar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negeri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Mahasiswa</a:t>
            </a:r>
            <a:r>
              <a:rPr lang="en-US" dirty="0" smtClean="0">
                <a:solidFill>
                  <a:srgbClr val="002060"/>
                </a:solidFill>
              </a:rPr>
              <a:t> S1 </a:t>
            </a:r>
            <a:r>
              <a:rPr lang="en-US" dirty="0" err="1" smtClean="0">
                <a:solidFill>
                  <a:srgbClr val="002060"/>
                </a:solidFill>
              </a:rPr>
              <a:t>belajar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selama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satu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semester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mendapat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mendapatkan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pengalaman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budaya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negara</a:t>
            </a:r>
            <a:r>
              <a:rPr lang="en-US" dirty="0" smtClean="0">
                <a:solidFill>
                  <a:srgbClr val="002060"/>
                </a:solidFill>
              </a:rPr>
              <a:t> yang </a:t>
            </a:r>
            <a:r>
              <a:rPr lang="en-US" dirty="0" err="1" smtClean="0">
                <a:solidFill>
                  <a:srgbClr val="002060"/>
                </a:solidFill>
              </a:rPr>
              <a:t>dituju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melakukan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tugas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tugas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praktek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mengasah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keterampilan</a:t>
            </a:r>
            <a:r>
              <a:rPr lang="en-US" dirty="0" smtClean="0">
                <a:solidFill>
                  <a:srgbClr val="002060"/>
                </a:solidFill>
              </a:rPr>
              <a:t> (20 SKS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Dikelola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oleh</a:t>
            </a:r>
            <a:r>
              <a:rPr lang="en-US" dirty="0" smtClean="0">
                <a:solidFill>
                  <a:srgbClr val="002060"/>
                </a:solidFill>
              </a:rPr>
              <a:t> DIKTI, </a:t>
            </a:r>
            <a:r>
              <a:rPr lang="en-US" dirty="0" err="1" smtClean="0">
                <a:solidFill>
                  <a:srgbClr val="002060"/>
                </a:solidFill>
              </a:rPr>
              <a:t>Kemendikbud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Terbuka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semua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mahasiswa</a:t>
            </a:r>
            <a:r>
              <a:rPr lang="en-US" dirty="0" smtClean="0">
                <a:solidFill>
                  <a:srgbClr val="002060"/>
                </a:solidFill>
              </a:rPr>
              <a:t> S1 </a:t>
            </a:r>
            <a:r>
              <a:rPr lang="en-US" dirty="0" err="1" smtClean="0">
                <a:solidFill>
                  <a:srgbClr val="002060"/>
                </a:solidFill>
              </a:rPr>
              <a:t>dari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semua</a:t>
            </a:r>
            <a:r>
              <a:rPr lang="en-US" dirty="0" smtClean="0">
                <a:solidFill>
                  <a:srgbClr val="002060"/>
                </a:solidFill>
              </a:rPr>
              <a:t> PT Indonesia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: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,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>
                <a:solidFill>
                  <a:srgbClr val="002060"/>
                </a:solidFill>
              </a:rPr>
              <a:t>Mendapat</a:t>
            </a:r>
            <a:r>
              <a:rPr lang="en-US" dirty="0" smtClean="0">
                <a:solidFill>
                  <a:srgbClr val="002060"/>
                </a:solidFill>
              </a:rPr>
              <a:t> 20 </a:t>
            </a:r>
            <a:r>
              <a:rPr lang="en-US" dirty="0" smtClean="0">
                <a:solidFill>
                  <a:srgbClr val="002060"/>
                </a:solidFill>
              </a:rPr>
              <a:t>Credit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: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partner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leh</a:t>
            </a:r>
            <a:r>
              <a:rPr lang="en-US" dirty="0" smtClean="0"/>
              <a:t> </a:t>
            </a:r>
            <a:r>
              <a:rPr lang="en-US" dirty="0" err="1" smtClean="0"/>
              <a:t>Kemendikbud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Biaya</a:t>
            </a:r>
            <a:r>
              <a:rPr lang="en-US" dirty="0" smtClean="0"/>
              <a:t> Program yang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akomodasi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bulanan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(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Jakarta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dituju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</a:rPr>
              <a:t>Mekanisme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Aplikasi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disusun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oleh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tim</a:t>
            </a:r>
            <a:r>
              <a:rPr lang="en-US" dirty="0" smtClean="0">
                <a:solidFill>
                  <a:srgbClr val="002060"/>
                </a:solidFill>
              </a:rPr>
              <a:t> POKJA </a:t>
            </a:r>
            <a:r>
              <a:rPr lang="en-US" dirty="0" err="1" smtClean="0">
                <a:solidFill>
                  <a:srgbClr val="002060"/>
                </a:solidFill>
              </a:rPr>
              <a:t>Kemendikbud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Belajar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universitas</a:t>
            </a:r>
            <a:r>
              <a:rPr lang="en-US" dirty="0" smtClean="0">
                <a:solidFill>
                  <a:srgbClr val="002060"/>
                </a:solidFill>
              </a:rPr>
              <a:t> Partner: </a:t>
            </a:r>
            <a:r>
              <a:rPr lang="en-US" dirty="0" smtClean="0">
                <a:solidFill>
                  <a:srgbClr val="002060"/>
                </a:solidFill>
              </a:rPr>
              <a:t>September </a:t>
            </a:r>
            <a:r>
              <a:rPr lang="en-US" dirty="0" smtClean="0"/>
              <a:t>– November 2021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luring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protokol</a:t>
            </a:r>
            <a:r>
              <a:rPr lang="en-US" dirty="0" smtClean="0"/>
              <a:t> COVID-19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luring,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daring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Kompetensi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Sense-making</a:t>
            </a:r>
          </a:p>
          <a:p>
            <a:r>
              <a:rPr lang="en-US" dirty="0" smtClean="0"/>
              <a:t>Novel and Adaptive Thinking</a:t>
            </a:r>
          </a:p>
          <a:p>
            <a:r>
              <a:rPr lang="en-US" dirty="0" smtClean="0"/>
              <a:t>Trans-</a:t>
            </a:r>
            <a:r>
              <a:rPr lang="en-US" dirty="0" err="1" smtClean="0"/>
              <a:t>disciplinarity</a:t>
            </a:r>
            <a:endParaRPr lang="en-US" dirty="0" smtClean="0"/>
          </a:p>
          <a:p>
            <a:r>
              <a:rPr lang="en-US" dirty="0" smtClean="0"/>
              <a:t>Social Intelligence</a:t>
            </a:r>
          </a:p>
          <a:p>
            <a:r>
              <a:rPr lang="en-US" dirty="0" smtClean="0"/>
              <a:t>New Media Literacy</a:t>
            </a:r>
          </a:p>
          <a:p>
            <a:r>
              <a:rPr lang="en-US" dirty="0" smtClean="0"/>
              <a:t>Computational Thinking</a:t>
            </a:r>
          </a:p>
          <a:p>
            <a:r>
              <a:rPr lang="en-US" dirty="0" smtClean="0"/>
              <a:t>Cognitive Load Management</a:t>
            </a:r>
          </a:p>
          <a:p>
            <a:r>
              <a:rPr lang="en-US" dirty="0" smtClean="0"/>
              <a:t>Design Mindset</a:t>
            </a:r>
          </a:p>
          <a:p>
            <a:r>
              <a:rPr lang="en-US" dirty="0" smtClean="0"/>
              <a:t>Cross Cultural Competency</a:t>
            </a:r>
          </a:p>
          <a:p>
            <a:r>
              <a:rPr lang="en-US" dirty="0" smtClean="0"/>
              <a:t>Virtual Collaboration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GLOBAL SKILLS</a:t>
            </a:r>
          </a:p>
          <a:p>
            <a:pPr algn="ctr">
              <a:buNone/>
            </a:pPr>
            <a:r>
              <a:rPr lang="en-US" dirty="0" smtClean="0"/>
              <a:t>(NOT BASIC COMPETENCIES)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smtClean="0"/>
              <a:t>Gender Studies and Social Justice</a:t>
            </a:r>
          </a:p>
          <a:p>
            <a:pPr algn="ctr">
              <a:buNone/>
            </a:pPr>
            <a:r>
              <a:rPr lang="en-US" dirty="0" smtClean="0"/>
              <a:t>Marketing with a Psychology Emphasis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SYARAT DAN MEKANISME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IPK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3,0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tentatif</a:t>
            </a:r>
            <a:r>
              <a:rPr lang="en-US" dirty="0" smtClean="0"/>
              <a:t>,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DIKTI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partner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bereputasi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IELTS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smtClean="0"/>
              <a:t>IBT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Aplikasi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mahasiswa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disetujui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oleh</a:t>
            </a:r>
            <a:r>
              <a:rPr lang="en-US" dirty="0" smtClean="0">
                <a:solidFill>
                  <a:srgbClr val="002060"/>
                </a:solidFill>
              </a:rPr>
              <a:t> PA, </a:t>
            </a:r>
            <a:r>
              <a:rPr lang="en-US" dirty="0" err="1" smtClean="0">
                <a:solidFill>
                  <a:srgbClr val="002060"/>
                </a:solidFill>
              </a:rPr>
              <a:t>Prodi</a:t>
            </a:r>
            <a:r>
              <a:rPr lang="en-US" dirty="0" smtClean="0">
                <a:solidFill>
                  <a:srgbClr val="002060"/>
                </a:solidFill>
              </a:rPr>
              <a:t> &amp; WD-1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inggris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universitas</a:t>
            </a:r>
            <a:r>
              <a:rPr lang="en-US" sz="3200" dirty="0" smtClean="0"/>
              <a:t> </a:t>
            </a:r>
            <a:r>
              <a:rPr lang="en-US" sz="3200" dirty="0" err="1" smtClean="0"/>
              <a:t>luar</a:t>
            </a:r>
            <a:r>
              <a:rPr lang="en-US" sz="3200" dirty="0" smtClean="0"/>
              <a:t> </a:t>
            </a:r>
            <a:r>
              <a:rPr lang="en-US" sz="3200" dirty="0" err="1" smtClean="0"/>
              <a:t>negeri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The University of Queensland: most </a:t>
            </a:r>
            <a:r>
              <a:rPr lang="en-US" dirty="0">
                <a:solidFill>
                  <a:srgbClr val="002060"/>
                </a:solidFill>
              </a:rPr>
              <a:t>UQ </a:t>
            </a:r>
            <a:r>
              <a:rPr lang="en-US" dirty="0" smtClean="0">
                <a:solidFill>
                  <a:srgbClr val="002060"/>
                </a:solidFill>
              </a:rPr>
              <a:t>programs &gt; overall </a:t>
            </a:r>
            <a:r>
              <a:rPr lang="en-US" dirty="0">
                <a:solidFill>
                  <a:srgbClr val="002060"/>
                </a:solidFill>
              </a:rPr>
              <a:t>IELTS of 6.5 and 6.0 in all sub-bands or </a:t>
            </a:r>
            <a:r>
              <a:rPr lang="en-US" dirty="0" smtClean="0">
                <a:solidFill>
                  <a:srgbClr val="002060"/>
                </a:solidFill>
              </a:rPr>
              <a:t>equivalent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Griffith </a:t>
            </a:r>
            <a:r>
              <a:rPr lang="en-US" dirty="0" smtClean="0">
                <a:solidFill>
                  <a:srgbClr val="002060"/>
                </a:solidFill>
              </a:rPr>
              <a:t>University ;overall IELTS of 6.5 and 6.0 in all sub-bands or </a:t>
            </a:r>
            <a:r>
              <a:rPr lang="en-US" dirty="0" smtClean="0">
                <a:solidFill>
                  <a:srgbClr val="002060"/>
                </a:solidFill>
              </a:rPr>
              <a:t>equivalent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Kyushu University: IBT, IELTS, TOEIC, Score Report of TOEFL ITP Plus for China </a:t>
            </a:r>
            <a:r>
              <a:rPr lang="en-US" dirty="0" smtClean="0">
                <a:solidFill>
                  <a:srgbClr val="002060"/>
                </a:solidFill>
              </a:rPr>
              <a:t>Solution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UKM University </a:t>
            </a:r>
            <a:r>
              <a:rPr lang="en-US" dirty="0" smtClean="0">
                <a:solidFill>
                  <a:srgbClr val="002060"/>
                </a:solidFill>
              </a:rPr>
              <a:t>Malaysia: Paper Based TOEFL = 500, Internet Based TOEFL = 70, IELTS Academic 5,5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</TotalTime>
  <Words>345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INDONESIAN INTERNATIONAL STUDENT MOBILITY AWARDS</vt:lpstr>
      <vt:lpstr>Deskripsi Program</vt:lpstr>
      <vt:lpstr>Tujuan Program</vt:lpstr>
      <vt:lpstr>Pembiayaan Oleh Kemendikbud</vt:lpstr>
      <vt:lpstr>Pelaksanaan Kegiatan</vt:lpstr>
      <vt:lpstr>Kompetensi yang Diharapkan</vt:lpstr>
      <vt:lpstr>Expected Outcome</vt:lpstr>
      <vt:lpstr>SYARAT DAN MEKANISME</vt:lpstr>
      <vt:lpstr>Syarat bahasa inggris  di beberapa universitas luar negeri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INDONESIAN INTERNATIONAL STUDENT MOBILITY AWARDS</dc:title>
  <dc:creator>USER</dc:creator>
  <cp:lastModifiedBy>USER</cp:lastModifiedBy>
  <cp:revision>4</cp:revision>
  <dcterms:created xsi:type="dcterms:W3CDTF">2021-04-04T09:03:58Z</dcterms:created>
  <dcterms:modified xsi:type="dcterms:W3CDTF">2021-04-05T02:25:32Z</dcterms:modified>
</cp:coreProperties>
</file>