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5551-B3D8-4EB6-9DEE-FD857CF78EFB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7CFF08-B691-4C19-BFAF-001D40BC5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5551-B3D8-4EB6-9DEE-FD857CF78EFB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CFF08-B691-4C19-BFAF-001D40BC5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5551-B3D8-4EB6-9DEE-FD857CF78EFB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CFF08-B691-4C19-BFAF-001D40BC5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5551-B3D8-4EB6-9DEE-FD857CF78EFB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7CFF08-B691-4C19-BFAF-001D40BC5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5551-B3D8-4EB6-9DEE-FD857CF78EFB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CFF08-B691-4C19-BFAF-001D40BC53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5551-B3D8-4EB6-9DEE-FD857CF78EFB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CFF08-B691-4C19-BFAF-001D40BC5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5551-B3D8-4EB6-9DEE-FD857CF78EFB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7CFF08-B691-4C19-BFAF-001D40BC532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5551-B3D8-4EB6-9DEE-FD857CF78EFB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CFF08-B691-4C19-BFAF-001D40BC5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5551-B3D8-4EB6-9DEE-FD857CF78EFB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CFF08-B691-4C19-BFAF-001D40BC5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5551-B3D8-4EB6-9DEE-FD857CF78EFB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CFF08-B691-4C19-BFAF-001D40BC5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5551-B3D8-4EB6-9DEE-FD857CF78EFB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CFF08-B691-4C19-BFAF-001D40BC532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A45551-B3D8-4EB6-9DEE-FD857CF78EFB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7CFF08-B691-4C19-BFAF-001D40BC532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life@xmuhttps://admissions.xmu.edu.cn/WHY_XMU/Life_at_XMU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ssions.xmu.edu.cn/Admissions/Master_s_Students.htm" TargetMode="External"/><Relationship Id="rId2" Type="http://schemas.openxmlformats.org/officeDocument/2006/relationships/hyperlink" Target="https://admissions.xmu.edu.cn/Admissions/Undergraduate_Students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ssions.xmu.edu.cn/Scholarships/Fujian_Provincial_Govt__Scholarship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Studying in Xiamen University,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International Office (January 2022)</a:t>
            </a:r>
          </a:p>
          <a:p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Hasanuddin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Xiamen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ocated </a:t>
            </a:r>
            <a:r>
              <a:rPr lang="en-US" dirty="0"/>
              <a:t>in the southeast coast of </a:t>
            </a:r>
            <a:r>
              <a:rPr lang="en-US" dirty="0" smtClean="0"/>
              <a:t>China</a:t>
            </a:r>
          </a:p>
          <a:p>
            <a:r>
              <a:rPr lang="en-US" dirty="0" smtClean="0"/>
              <a:t>Made </a:t>
            </a:r>
            <a:r>
              <a:rPr lang="en-US" dirty="0"/>
              <a:t>up of Xiamen Island, </a:t>
            </a:r>
            <a:r>
              <a:rPr lang="en-US" dirty="0" err="1"/>
              <a:t>Gulangyu</a:t>
            </a:r>
            <a:r>
              <a:rPr lang="en-US" dirty="0"/>
              <a:t> and some coastal areas on the north bank of inland </a:t>
            </a:r>
            <a:r>
              <a:rPr lang="en-US" dirty="0" err="1"/>
              <a:t>Jiulong</a:t>
            </a:r>
            <a:r>
              <a:rPr lang="en-US" dirty="0"/>
              <a:t> River. </a:t>
            </a:r>
            <a:endParaRPr lang="en-US" dirty="0" smtClean="0"/>
          </a:p>
          <a:p>
            <a:r>
              <a:rPr lang="en-US" dirty="0" smtClean="0"/>
              <a:t>More information: https://admissions.xmu.edu.cn/Magic_Xiamen/Xiamen_Overview.htm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Botanical Garden</a:t>
            </a:r>
            <a:br>
              <a:rPr lang="en-US" dirty="0" smtClean="0"/>
            </a:br>
            <a:r>
              <a:rPr lang="en-US" sz="1300" dirty="0" smtClean="0"/>
              <a:t>https://www.xmenglish.cn/en/travl/attractions/201904/t20190419_5271211.htm</a:t>
            </a:r>
            <a:endParaRPr lang="en-US" sz="1300" dirty="0"/>
          </a:p>
        </p:txBody>
      </p:sp>
      <p:pic>
        <p:nvPicPr>
          <p:cNvPr id="4" name="Content Placeholder 3" descr="Botanical garden_Xiam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0" y="1907381"/>
            <a:ext cx="5715000" cy="3819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 Autumn in Xiamen </a:t>
            </a:r>
            <a:r>
              <a:rPr lang="en-US" sz="1300" dirty="0" smtClean="0"/>
              <a:t>https://mp.weixin.qq.com/s/rmscWuIdnoxXgljLbiOTDQ</a:t>
            </a:r>
            <a:endParaRPr lang="en-US" sz="13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XMU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Beautiful Campuses, </a:t>
            </a:r>
            <a:r>
              <a:rPr lang="en-US" dirty="0" err="1" smtClean="0">
                <a:hlinkClick r:id="rId2"/>
              </a:rPr>
              <a:t>life@xmuhttps</a:t>
            </a:r>
            <a:r>
              <a:rPr lang="en-US" dirty="0" smtClean="0">
                <a:hlinkClick r:id="rId2"/>
              </a:rPr>
              <a:t>://</a:t>
            </a:r>
            <a:r>
              <a:rPr lang="en-US" dirty="0" err="1" smtClean="0">
                <a:hlinkClick r:id="rId2"/>
              </a:rPr>
              <a:t>admissions.xmu.edu.cn</a:t>
            </a:r>
            <a:r>
              <a:rPr lang="en-US" dirty="0" smtClean="0">
                <a:hlinkClick r:id="rId2"/>
              </a:rPr>
              <a:t>/WHY_XMU/</a:t>
            </a:r>
            <a:r>
              <a:rPr lang="en-US" dirty="0" err="1" smtClean="0">
                <a:hlinkClick r:id="rId2"/>
              </a:rPr>
              <a:t>Life_at_XMU.htm</a:t>
            </a:r>
            <a:endParaRPr lang="en-US" dirty="0"/>
          </a:p>
          <a:p>
            <a:r>
              <a:rPr lang="en-US" dirty="0" err="1" smtClean="0"/>
              <a:t>Video:https</a:t>
            </a:r>
            <a:r>
              <a:rPr lang="en-US" dirty="0" smtClean="0"/>
              <a:t>://</a:t>
            </a:r>
            <a:r>
              <a:rPr lang="en-US" dirty="0" err="1" smtClean="0"/>
              <a:t>admissions.xmu.edu.cn</a:t>
            </a:r>
            <a:r>
              <a:rPr lang="en-US" dirty="0" smtClean="0"/>
              <a:t>/</a:t>
            </a:r>
            <a:r>
              <a:rPr lang="en-US" dirty="0" err="1" smtClean="0"/>
              <a:t>cn</a:t>
            </a:r>
            <a:r>
              <a:rPr lang="en-US" dirty="0" smtClean="0"/>
              <a:t>/info/1063/2046.htm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Bachelor's Programs: </a:t>
            </a:r>
            <a:r>
              <a:rPr lang="en-US" dirty="0" smtClean="0">
                <a:hlinkClick r:id="rId2"/>
              </a:rPr>
              <a:t> https://admissions.xmu.edu.cn/Admissions/Undergraduate_Students.htm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Master's programs: </a:t>
            </a:r>
            <a:r>
              <a:rPr lang="en-US" dirty="0" smtClean="0">
                <a:hlinkClick r:id="rId3"/>
              </a:rPr>
              <a:t> https://admissions.xmu.edu.cn/Admissions/Master_s_Students.htm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Doctoral Programs: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https://admissions.xmu.edu.cn/Admissions/Doctoral_students.htm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Chinese Government Scholarship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Center for Language Education And Cooperation (CLEC) </a:t>
            </a:r>
            <a:r>
              <a:rPr lang="en-US" dirty="0" smtClean="0"/>
              <a:t>Scholarships</a:t>
            </a:r>
          </a:p>
          <a:p>
            <a:r>
              <a:rPr lang="en-US" dirty="0" smtClean="0">
                <a:hlinkClick r:id="rId2" tooltip="Fujian Provincial Government Scholarship"/>
              </a:rPr>
              <a:t>Fujian Provincial Government </a:t>
            </a:r>
            <a:r>
              <a:rPr lang="en-US" dirty="0" smtClean="0">
                <a:hlinkClick r:id="rId2" tooltip="Fujian Provincial Government Scholarship"/>
              </a:rPr>
              <a:t>Scholarship</a:t>
            </a:r>
            <a:endParaRPr lang="en-US" dirty="0" smtClean="0"/>
          </a:p>
          <a:p>
            <a:r>
              <a:rPr lang="en-US" dirty="0" smtClean="0"/>
              <a:t>More Information: https://admissions.xmu.edu.cn/Scholarships/Scholarships_Information.htm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Medium Master Program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https://admissions.xmu.edu.cn/Programs/English_Medium_Master_s.htm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</TotalTime>
  <Words>109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Studying in Xiamen University, China</vt:lpstr>
      <vt:lpstr>Xiamen Overview</vt:lpstr>
      <vt:lpstr>Botanical Garden https://www.xmenglish.cn/en/travl/attractions/201904/t20190419_5271211.htm</vt:lpstr>
      <vt:lpstr>Late Autumn in Xiamen https://mp.weixin.qq.com/s/rmscWuIdnoxXgljLbiOTDQ</vt:lpstr>
      <vt:lpstr>Why XMU</vt:lpstr>
      <vt:lpstr>Application Guides</vt:lpstr>
      <vt:lpstr>Scholarship</vt:lpstr>
      <vt:lpstr>English Medium Master Program </vt:lpstr>
      <vt:lpstr>Other Programs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in Xiamen University, China</dc:title>
  <dc:creator>USER</dc:creator>
  <cp:lastModifiedBy>USER</cp:lastModifiedBy>
  <cp:revision>4</cp:revision>
  <dcterms:created xsi:type="dcterms:W3CDTF">2022-01-10T10:08:45Z</dcterms:created>
  <dcterms:modified xsi:type="dcterms:W3CDTF">2022-01-10T10:57:12Z</dcterms:modified>
</cp:coreProperties>
</file>